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lose-up of wild plants growing between rocks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Large rock formation under dark clouds with a dirt road in the foreground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Close-up of a wild plant growing between lava rocks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terfall surrounded by a green rocky landscape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Moss-covered rocks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Large rock formation under dark clouds with a dirt road in the foreground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Inception Lighting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Off val="13575"/>
                  </a:schemeClr>
                </a:solidFill>
              </a:defRPr>
            </a:lvl1pPr>
          </a:lstStyle>
          <a:p>
            <a:pPr/>
            <a:r>
              <a:t>Inception Lighting</a:t>
            </a:r>
          </a:p>
        </p:txBody>
      </p:sp>
      <p:sp>
        <p:nvSpPr>
          <p:cNvPr id="152" name="Municipal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Off val="13575"/>
                  </a:schemeClr>
                </a:solidFill>
              </a:defRPr>
            </a:lvl1pPr>
          </a:lstStyle>
          <a:p>
            <a:pPr/>
            <a:r>
              <a:t>Municipal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Municipal-10.jpg" descr="Municipal-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907" y="-1"/>
            <a:ext cx="20572186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municipal-34.png" descr="municipal-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2804" y="3655927"/>
            <a:ext cx="13878392" cy="6404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municiple-22.jpg" descr="municiple-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995" y="0"/>
            <a:ext cx="2057201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municiple-30.jpg" descr="municiple-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4999" y="-1"/>
            <a:ext cx="2057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municipal-3.jpg" descr="municipal-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2335" y="0"/>
            <a:ext cx="2057933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