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nception Lighting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3575"/>
                  </a:schemeClr>
                </a:solidFill>
              </a:defRPr>
            </a:lvl1pPr>
          </a:lstStyle>
          <a:p>
            <a:pPr/>
            <a:r>
              <a:t>Inception Lighting</a:t>
            </a:r>
          </a:p>
        </p:txBody>
      </p:sp>
      <p:sp>
        <p:nvSpPr>
          <p:cNvPr id="152" name="Businesse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3575"/>
                  </a:schemeClr>
                </a:solidFill>
              </a:defRPr>
            </a:lvl1pPr>
          </a:lstStyle>
          <a:p>
            <a:pPr/>
            <a:r>
              <a:t>Businesses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business-14.jpg" descr="business-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762000"/>
            <a:ext cx="16256001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business-16.jpg" descr="business-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999" y="88900"/>
            <a:ext cx="20320001" cy="1353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business-17.jpg" descr="business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999" y="2285999"/>
            <a:ext cx="12192001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business-18.jpg" descr="business-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8520" y="0"/>
            <a:ext cx="205469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usiness-19.jpg" descr="business-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8282" y="-1"/>
            <a:ext cx="2054743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business-20.jpg" descr="business-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4700" y="1778000"/>
            <a:ext cx="15214601" cy="101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business-22.jpg" descr="business-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1830" y="0"/>
            <a:ext cx="1904034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usiness-25.jpg" descr="business-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1830" y="0"/>
            <a:ext cx="1904034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Business-26.jpg" descr="Business-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999" y="1777999"/>
            <a:ext cx="15240001" cy="1016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Business-27.jpg" descr="Business-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999" y="88899"/>
            <a:ext cx="20320001" cy="1353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usiness-2.jpg" descr="business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0597" y="327125"/>
            <a:ext cx="2057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Business-27.jpg" descr="Business-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88900"/>
            <a:ext cx="20320001" cy="1353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Business-28.PNG" descr="Business-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1099" y="2095499"/>
            <a:ext cx="16941801" cy="952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Business-29.png" descr="Business-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7450" y="615949"/>
            <a:ext cx="11849101" cy="1248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business-30.jpg" descr="business-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4999" y="0"/>
            <a:ext cx="2057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usiness-32.JPG" descr="business-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9599" y="1981200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business-33.JPG" descr="business-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2286000"/>
            <a:ext cx="12192001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business-35.jpg" descr="business-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business-36.jpg" descr="business-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4796" y="-1"/>
            <a:ext cx="771440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business-37.jpg" descr="business-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8500" y="0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business-40.jpg" descr="business-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usiness-3.jpg" descr="business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17014" y="2383325"/>
            <a:ext cx="12192001" cy="812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usiness-41.jpeg" descr="business-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Business-42.jpeg" descr="Business-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business-4.jpg" descr="business-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730" y="1714342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business-7.jpg" descr="business-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8356" y="0"/>
            <a:ext cx="2057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usiness-8.jpg" descr="business-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6088" y="0"/>
            <a:ext cx="2057182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business-9.jpg" descr="business-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2285999"/>
            <a:ext cx="12192001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usiness-11.jpg" descr="business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2335" y="-1"/>
            <a:ext cx="2057933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usiness-13.jpg" descr="business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2335" y="-1"/>
            <a:ext cx="2057933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